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95" r:id="rId8"/>
    <p:sldId id="282" r:id="rId9"/>
    <p:sldId id="281" r:id="rId10"/>
    <p:sldId id="280" r:id="rId11"/>
    <p:sldId id="263" r:id="rId12"/>
    <p:sldId id="283" r:id="rId13"/>
    <p:sldId id="286" r:id="rId14"/>
    <p:sldId id="293" r:id="rId15"/>
    <p:sldId id="294" r:id="rId16"/>
    <p:sldId id="285" r:id="rId17"/>
    <p:sldId id="287" r:id="rId18"/>
    <p:sldId id="278" r:id="rId19"/>
    <p:sldId id="273" r:id="rId20"/>
    <p:sldId id="277" r:id="rId21"/>
    <p:sldId id="276" r:id="rId22"/>
    <p:sldId id="275" r:id="rId23"/>
    <p:sldId id="269" r:id="rId24"/>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8" d="100"/>
          <a:sy n="88"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2024/3/13</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439094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次の状態遷移</a:t>
            </a:r>
            <a:endParaRPr kumimoji="1" lang="en-US" altLang="ja-JP" sz="2400"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892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2506</TotalTime>
  <Words>1554</Words>
  <Application>Microsoft Office PowerPoint</Application>
  <PresentationFormat>ユーザー設定</PresentationFormat>
  <Paragraphs>232</Paragraphs>
  <Slides>23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111</cp:revision>
  <dcterms:created xsi:type="dcterms:W3CDTF">2023-10-16T06:27:47Z</dcterms:created>
  <dcterms:modified xsi:type="dcterms:W3CDTF">2024-03-13T08:03:16Z</dcterms:modified>
</cp:coreProperties>
</file>